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62" r:id="rId3"/>
    <p:sldId id="260" r:id="rId4"/>
    <p:sldId id="263" r:id="rId5"/>
    <p:sldId id="261" r:id="rId6"/>
    <p:sldId id="257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652" autoAdjust="0"/>
  </p:normalViewPr>
  <p:slideViewPr>
    <p:cSldViewPr>
      <p:cViewPr varScale="1">
        <p:scale>
          <a:sx n="67" d="100"/>
          <a:sy n="67" d="100"/>
        </p:scale>
        <p:origin x="-147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E91BB7-12BE-497F-8521-8222F599BBD5}" type="datetimeFigureOut">
              <a:rPr lang="ru-RU" smtClean="0"/>
              <a:t>01.07.2017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FAE6D3-2E96-4432-8C0B-F7F5F5BD23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6373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AE6D3-2E96-4432-8C0B-F7F5F5BD232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4023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C8B9B-3616-4446-A2BC-F4C7AE3E5ACA}" type="datetimeFigureOut">
              <a:rPr lang="ru-RU" smtClean="0"/>
              <a:t>01.07.2017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C6F07-B1C6-40F6-9630-3A9EC8E21C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763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C8B9B-3616-4446-A2BC-F4C7AE3E5ACA}" type="datetimeFigureOut">
              <a:rPr lang="ru-RU" smtClean="0"/>
              <a:t>01.07.2017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C6F07-B1C6-40F6-9630-3A9EC8E21C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369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C8B9B-3616-4446-A2BC-F4C7AE3E5ACA}" type="datetimeFigureOut">
              <a:rPr lang="ru-RU" smtClean="0"/>
              <a:t>01.07.2017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C6F07-B1C6-40F6-9630-3A9EC8E21C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974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C8B9B-3616-4446-A2BC-F4C7AE3E5ACA}" type="datetimeFigureOut">
              <a:rPr lang="ru-RU" smtClean="0"/>
              <a:t>01.07.2017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C6F07-B1C6-40F6-9630-3A9EC8E21C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0857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C8B9B-3616-4446-A2BC-F4C7AE3E5ACA}" type="datetimeFigureOut">
              <a:rPr lang="ru-RU" smtClean="0"/>
              <a:t>01.07.2017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C6F07-B1C6-40F6-9630-3A9EC8E21C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654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C8B9B-3616-4446-A2BC-F4C7AE3E5ACA}" type="datetimeFigureOut">
              <a:rPr lang="ru-RU" smtClean="0"/>
              <a:t>01.07.2017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C6F07-B1C6-40F6-9630-3A9EC8E21C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315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C8B9B-3616-4446-A2BC-F4C7AE3E5ACA}" type="datetimeFigureOut">
              <a:rPr lang="ru-RU" smtClean="0"/>
              <a:t>01.07.2017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C6F07-B1C6-40F6-9630-3A9EC8E21C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81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C8B9B-3616-4446-A2BC-F4C7AE3E5ACA}" type="datetimeFigureOut">
              <a:rPr lang="ru-RU" smtClean="0"/>
              <a:t>01.07.2017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C6F07-B1C6-40F6-9630-3A9EC8E21C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3582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C8B9B-3616-4446-A2BC-F4C7AE3E5ACA}" type="datetimeFigureOut">
              <a:rPr lang="ru-RU" smtClean="0"/>
              <a:t>01.07.2017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C6F07-B1C6-40F6-9630-3A9EC8E21C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315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C8B9B-3616-4446-A2BC-F4C7AE3E5ACA}" type="datetimeFigureOut">
              <a:rPr lang="ru-RU" smtClean="0"/>
              <a:t>01.07.2017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C6F07-B1C6-40F6-9630-3A9EC8E21C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182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C8B9B-3616-4446-A2BC-F4C7AE3E5ACA}" type="datetimeFigureOut">
              <a:rPr lang="ru-RU" smtClean="0"/>
              <a:t>01.07.2017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C6F07-B1C6-40F6-9630-3A9EC8E21C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33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C8B9B-3616-4446-A2BC-F4C7AE3E5ACA}" type="datetimeFigureOut">
              <a:rPr lang="ru-RU" smtClean="0"/>
              <a:t>01.07.2017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4C6F07-B1C6-40F6-9630-3A9EC8E21C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250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zipview.mail.ru/get/af9dcd01e8bb52115b48e7e10aa46deb/3e223538015b0caabc45111e0be95786?x-email=aida.ubaidulaeva@mail.r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9592" y="116632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Цумадинский  район с.Хуштада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2708920"/>
            <a:ext cx="8568952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</a:rPr>
              <a:t>Муниципальное казенное общеобразовательное учреждение «Хуштадинская средняя общеобразовательная школа – детский сад»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5" name="Muzyka_dlya_slajd_shou_-_Melodiya_dlya_dush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42420" y="2852737"/>
            <a:ext cx="609600" cy="609600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15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21"/>
    </mc:Choice>
    <mc:Fallback xmlns="">
      <p:transition spd="slow" advTm="15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8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9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2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26" tmFilter="0, 0; 0.125,0.2665; 0.25,0.4; 0.375,0.465; 0.5,0.5;  0.625,0.535; 0.75,0.6; 0.875,0.7335; 1,1">
                                          <p:stCondLst>
                                            <p:cond delay="32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" tmFilter="0, 0; 0.125,0.2665; 0.25,0.4; 0.375,0.465; 0.5,0.5;  0.625,0.535; 0.75,0.6; 0.875,0.7335; 1,1">
                                          <p:stCondLst>
                                            <p:cond delay="6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" tmFilter="0, 0; 0.125,0.2665; 0.25,0.4; 0.375,0.465; 0.5,0.5;  0.625,0.535; 0.75,0.6; 0.875,0.7335; 1,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1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" decel="50000">
                                          <p:stCondLst>
                                            <p:cond delay="33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">
                                          <p:stCondLst>
                                            <p:cond delay="64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" decel="50000">
                                          <p:stCondLst>
                                            <p:cond delay="65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3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8" grpId="0"/>
    </p:bldLst>
  </p:timing>
  <p:extLst mod="1">
    <p:ext uri="{E180D4A7-C9FB-4DFB-919C-405C955672EB}">
      <p14:showEvtLst xmlns:p14="http://schemas.microsoft.com/office/powerpoint/2010/main">
        <p14:playEvt time="1008" objId="5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Омаров Шамиль А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427984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hushtad.dagschool.com/_http_schools/1741/Hushtad/admin/ckfinder/core/connector/php/connector.phpfck_user_files/images/IMG_20141026_0831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573016"/>
            <a:ext cx="4826285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2636912"/>
            <a:ext cx="45368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школы –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Омаров Шамиль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Абдулаевич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23728" y="6093296"/>
            <a:ext cx="48262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Ст.вожатая</a:t>
            </a:r>
            <a:r>
              <a:rPr lang="ru-RU" sz="2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</a:p>
          <a:p>
            <a:pPr algn="ctr"/>
            <a:r>
              <a:rPr lang="ru-RU" sz="2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Убайдулаева</a:t>
            </a:r>
            <a:r>
              <a:rPr lang="ru-RU" sz="2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Аида Магомедовна</a:t>
            </a:r>
            <a:endParaRPr lang="ru-RU" sz="24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Абдулаев Магомед М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870" y="1"/>
            <a:ext cx="4607130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36870" y="2132856"/>
            <a:ext cx="4607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Зам.дир.по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в/р – </a:t>
            </a:r>
          </a:p>
          <a:p>
            <a:pPr algn="ctr"/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Абдулаев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Магомед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Макашарипович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85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3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Мои документы\стар\DSC001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0"/>
            <a:ext cx="4355976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онкурс А ну-ка девочк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56992"/>
            <a:ext cx="4355976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hushtad.dagschool.com/storage/photo/099_op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" y="-20576"/>
            <a:ext cx="4788024" cy="337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Акция чистый лес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6992"/>
            <a:ext cx="4788024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6097651"/>
            <a:ext cx="4104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«Чистый лес»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88024" y="2996952"/>
            <a:ext cx="4355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ветерана ВОВ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88024" y="5949281"/>
            <a:ext cx="44644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 конкурс 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«А ну-ка девочки»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4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4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4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4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DJ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449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IMG_09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644008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музей сел.Хуштад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5024"/>
            <a:ext cx="4644008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музей сел.Хуштад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0"/>
            <a:ext cx="4499992" cy="364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ученик 11 кл. Ханапов М.Г. в музе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645024"/>
            <a:ext cx="4499992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587727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Краеведческий музей МКОУ </a:t>
            </a: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«Хуштадинская СОШ – сад»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7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000"/>
    </mc:Choice>
    <mc:Fallback xmlns="">
      <p:transition spd="slow" advClick="0" advTm="1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3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3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IMG_09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0440"/>
            <a:ext cx="9144000" cy="555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188640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 школьного сайта: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hushtad.dagschool.com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309319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Электронный адрес: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hushtadasosh@yandex.ru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605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</TotalTime>
  <Words>69</Words>
  <Application>Microsoft Office PowerPoint</Application>
  <PresentationFormat>Экран (4:3)</PresentationFormat>
  <Paragraphs>17</Paragraphs>
  <Slides>6</Slides>
  <Notes>1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50</cp:revision>
  <dcterms:created xsi:type="dcterms:W3CDTF">2017-06-30T13:13:24Z</dcterms:created>
  <dcterms:modified xsi:type="dcterms:W3CDTF">2017-07-01T19:39:57Z</dcterms:modified>
</cp:coreProperties>
</file>