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6E02CC-941B-4B28-8B3A-87FEA55AB687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3D6F0B-F59D-483C-8885-D6FFA332BF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t-assorty.ru/uploads/posts/2012-02/1329459012_18_06_2009_0506831001245315700_unknow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art-assorty.ru/uploads/posts/2012-02/1329458939_18_06_2009_0448222001245315700_unknow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to.ru/tag/kartinki_ekologii/wioj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art-assorty.ru/uploads/posts/2012-02/1329458936_18_06_2009_0436366001245315700_unknown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Графически объяснить условия выбора орфограмм и </a:t>
            </a:r>
            <a:r>
              <a:rPr lang="ru-RU" dirty="0" err="1"/>
              <a:t>пунктограмм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7929618" cy="3500462"/>
          </a:xfrm>
        </p:spPr>
        <p:txBody>
          <a:bodyPr>
            <a:normAutofit/>
          </a:bodyPr>
          <a:lstStyle/>
          <a:p>
            <a:r>
              <a:rPr lang="ru-RU" sz="3600" dirty="0"/>
              <a:t>Тёмно (</a:t>
            </a:r>
            <a:r>
              <a:rPr lang="ru-RU" sz="3600" dirty="0" err="1"/>
              <a:t>син</a:t>
            </a:r>
            <a:r>
              <a:rPr lang="ru-RU" sz="3600" dirty="0"/>
              <a:t>..) вершины гор изрытые м..</a:t>
            </a:r>
            <a:r>
              <a:rPr lang="ru-RU" sz="3600" dirty="0" err="1"/>
              <a:t>рщинами</a:t>
            </a:r>
            <a:r>
              <a:rPr lang="ru-RU" sz="3600" dirty="0"/>
              <a:t> п..крытые сл..</a:t>
            </a:r>
            <a:r>
              <a:rPr lang="ru-RU" sz="3600" dirty="0" err="1"/>
              <a:t>ями</a:t>
            </a:r>
            <a:r>
              <a:rPr lang="ru-RU" sz="3600" dirty="0"/>
              <a:t> снега рис..вались на бледном неб..склон...</a:t>
            </a:r>
          </a:p>
          <a:p>
            <a:r>
              <a:rPr lang="ru-RU" sz="3600" dirty="0"/>
              <a:t>Пр..</a:t>
            </a:r>
            <a:r>
              <a:rPr lang="ru-RU" sz="3600" dirty="0" err="1"/>
              <a:t>влеч</a:t>
            </a:r>
            <a:r>
              <a:rPr lang="ru-RU" sz="3600" dirty="0"/>
              <a:t>..(</a:t>
            </a:r>
            <a:r>
              <a:rPr lang="ru-RU" sz="3600" dirty="0" err="1"/>
              <a:t>н,нн</a:t>
            </a:r>
            <a:r>
              <a:rPr lang="ru-RU" sz="3600" dirty="0"/>
              <a:t>)</a:t>
            </a:r>
            <a:r>
              <a:rPr lang="ru-RU" sz="3600" dirty="0" err="1"/>
              <a:t>ые</a:t>
            </a:r>
            <a:r>
              <a:rPr lang="ru-RU" sz="3600" dirty="0"/>
              <a:t> светом бабочки пр..летели и кружились около фонаря.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5724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m8-tub-ru.yandex.net/i?id=60626614-17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prv0.lori-images.net/ekologicheskaya-katastrofa-musor-v-lesu-0000314756-preview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428624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im8-tub-ru.yandex.net/i?id=177547956-47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20478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654247736-0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271464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644487055-64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20428520-31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28599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im7-tub-ru.yandex.net/i?id=359469814-07-72&amp;n=21"/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357430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3197490-30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428604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2-tub-ru.yandex.net/i?id=289335725-50-72&amp;n=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929198"/>
            <a:ext cx="25717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2-tub-ru.yandex.net/i?id=456150301-53-72&amp;n=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5143512"/>
            <a:ext cx="30003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071678"/>
            <a:ext cx="76438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знаю край,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котором всё  обильем дышит.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теорией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>Можно заменить причастным оборотом</a:t>
            </a:r>
            <a:endParaRPr lang="ru-RU" sz="1200" dirty="0" smtClean="0"/>
          </a:p>
          <a:p>
            <a:r>
              <a:rPr lang="ru-RU" sz="1200" dirty="0" smtClean="0"/>
              <a:t>1.Если местоимение </a:t>
            </a:r>
            <a:r>
              <a:rPr lang="ru-RU" sz="1200" i="1" dirty="0" smtClean="0"/>
              <a:t>который </a:t>
            </a:r>
            <a:r>
              <a:rPr lang="ru-RU" sz="1200" dirty="0" smtClean="0"/>
              <a:t>является подлежащим, можно заменить действительным или страдательным причастием </a:t>
            </a:r>
            <a:r>
              <a:rPr lang="ru-RU" sz="1200" i="1" dirty="0" smtClean="0"/>
              <a:t>(Хор птичьих </a:t>
            </a:r>
            <a:r>
              <a:rPr lang="ru-RU" sz="1200" i="1" dirty="0" err="1" smtClean="0"/>
              <a:t>голосов,</a:t>
            </a:r>
            <a:r>
              <a:rPr lang="ru-RU" sz="1200" b="1" i="1" dirty="0" err="1" smtClean="0"/>
              <a:t>который</a:t>
            </a:r>
            <a:r>
              <a:rPr lang="ru-RU" sz="1200" b="1" i="1" dirty="0" smtClean="0"/>
              <a:t> доносился</a:t>
            </a:r>
            <a:r>
              <a:rPr lang="ru-RU" sz="1200" i="1" dirty="0" smtClean="0"/>
              <a:t> из лесу, поразил мой слух. - Хор птичьих голосов, доносившихся из лесу, поразил мой слух).</a:t>
            </a:r>
            <a:endParaRPr lang="ru-RU" sz="1200" dirty="0" smtClean="0"/>
          </a:p>
          <a:p>
            <a:r>
              <a:rPr lang="ru-RU" sz="1200" dirty="0" smtClean="0"/>
              <a:t>2. Если местоимение </a:t>
            </a:r>
            <a:r>
              <a:rPr lang="ru-RU" sz="1200" i="1" dirty="0" smtClean="0"/>
              <a:t>который </a:t>
            </a:r>
            <a:r>
              <a:rPr lang="ru-RU" sz="1200" dirty="0" smtClean="0"/>
              <a:t>является второстепенным членом предложения, можно заменить при условии, что перед словом </a:t>
            </a:r>
            <a:r>
              <a:rPr lang="ru-RU" sz="1200" i="1" dirty="0" smtClean="0"/>
              <a:t>который</a:t>
            </a:r>
            <a:r>
              <a:rPr lang="ru-RU" sz="1200" dirty="0" smtClean="0"/>
              <a:t> нет предлога, а сказуемое в придаточной части выражено переходным глаголом. </a:t>
            </a:r>
            <a:r>
              <a:rPr lang="ru-RU" sz="1200" i="1" dirty="0" smtClean="0"/>
              <a:t>(Она подарила мне черепок от вазы, которую </a:t>
            </a:r>
            <a:r>
              <a:rPr lang="ru-RU" sz="1200" b="1" i="1" dirty="0" smtClean="0"/>
              <a:t>нашла</a:t>
            </a:r>
            <a:r>
              <a:rPr lang="ru-RU" sz="1200" i="1" dirty="0" smtClean="0"/>
              <a:t> в саду. - (Она подарила мне черепок от вазы, найденной в саду).</a:t>
            </a:r>
            <a:endParaRPr lang="ru-RU" sz="1200" dirty="0" smtClean="0"/>
          </a:p>
          <a:p>
            <a:r>
              <a:rPr lang="ru-RU" sz="1200" dirty="0" smtClean="0"/>
              <a:t>3. Можно заменить, если сказуемое в придаточной части выражено глаголом в форме прошедшего времени. </a:t>
            </a:r>
            <a:r>
              <a:rPr lang="ru-RU" sz="1200" i="1" dirty="0" smtClean="0"/>
              <a:t>(Сотрудники, которые </a:t>
            </a:r>
            <a:r>
              <a:rPr lang="ru-RU" sz="1200" b="1" i="1" dirty="0" smtClean="0"/>
              <a:t>справились</a:t>
            </a:r>
            <a:r>
              <a:rPr lang="ru-RU" sz="1200" i="1" dirty="0" smtClean="0"/>
              <a:t> с работой раньше установленного срока, будут премированы. - Сотрудники, справившиеся с работой раньше установленного срока, будут премированы.)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3700" b="1" dirty="0" smtClean="0"/>
              <a:t>Нельзя заменить причастным оборотом</a:t>
            </a:r>
            <a:endParaRPr lang="ru-RU" sz="3700" dirty="0" smtClean="0"/>
          </a:p>
          <a:p>
            <a:r>
              <a:rPr lang="ru-RU" sz="3700" dirty="0" smtClean="0"/>
              <a:t>1.Нельзя заменить, если сказуемое в придаточной части выражено глаголом в форме будущего времени.</a:t>
            </a:r>
            <a:r>
              <a:rPr lang="ru-RU" sz="3700" i="1" dirty="0" smtClean="0"/>
              <a:t>(Сотрудники, которые </a:t>
            </a:r>
            <a:r>
              <a:rPr lang="ru-RU" sz="3700" b="1" i="1" dirty="0" smtClean="0"/>
              <a:t>справятся</a:t>
            </a:r>
            <a:r>
              <a:rPr lang="ru-RU" sz="3700" i="1" dirty="0" smtClean="0"/>
              <a:t> с работой раньше установленного срока, будут премированы.)</a:t>
            </a:r>
            <a:endParaRPr lang="ru-RU" sz="3700" dirty="0" smtClean="0"/>
          </a:p>
          <a:p>
            <a:r>
              <a:rPr lang="ru-RU" sz="3700" dirty="0" smtClean="0"/>
              <a:t>2. Нельзя заменить, если сказуемое в придаточной части выражено прилагательным или существительным. </a:t>
            </a:r>
            <a:r>
              <a:rPr lang="ru-RU" sz="3700" i="1" dirty="0" smtClean="0"/>
              <a:t>(Мальчики боялись дворника, который был очень </a:t>
            </a:r>
            <a:r>
              <a:rPr lang="ru-RU" sz="3700" b="1" i="1" dirty="0" smtClean="0"/>
              <a:t>сердит</a:t>
            </a:r>
            <a:r>
              <a:rPr lang="ru-RU" sz="3700" i="1" dirty="0" smtClean="0"/>
              <a:t>.)</a:t>
            </a:r>
            <a:endParaRPr lang="ru-RU" sz="3700" dirty="0" smtClean="0"/>
          </a:p>
          <a:p>
            <a:r>
              <a:rPr lang="ru-RU" sz="3700" dirty="0" smtClean="0"/>
              <a:t>3. Нельзя заменить, когда придаточная часть представляет собой безличное предложение. (Вокруг нас есть люди, которых нам следует оберегать.)</a:t>
            </a:r>
          </a:p>
          <a:p>
            <a:r>
              <a:rPr lang="ru-RU" sz="3700" dirty="0" smtClean="0"/>
              <a:t>4. Нельзя заменить придаточную часть причастным оборотом, если перед союзным словом стоит предлог. (Дорога, по которой везли раненых была очень ухабистой.)</a:t>
            </a:r>
          </a:p>
          <a:p>
            <a:r>
              <a:rPr lang="ru-RU" sz="3700" dirty="0" smtClean="0"/>
              <a:t>5. Нельзя заменить придаточную часть причастным оборотом, если при сказуемом стоит частица </a:t>
            </a:r>
            <a:r>
              <a:rPr lang="ru-RU" sz="3700" i="1" dirty="0" smtClean="0"/>
              <a:t>бы</a:t>
            </a:r>
            <a:r>
              <a:rPr lang="ru-RU" sz="3700" b="1" i="1" dirty="0" smtClean="0"/>
              <a:t>(причастие не употребляется с частицей – у него нет наклонения как у глагола</a:t>
            </a:r>
            <a:r>
              <a:rPr lang="ru-RU" sz="3700" i="1" dirty="0" smtClean="0"/>
              <a:t>). </a:t>
            </a:r>
            <a:r>
              <a:rPr lang="ru-RU" sz="3700" dirty="0" smtClean="0"/>
              <a:t>(Мы не имеем права подать на экспертизу проект, </a:t>
            </a:r>
            <a:r>
              <a:rPr lang="ru-RU" sz="3700" dirty="0" err="1" smtClean="0"/>
              <a:t>который</a:t>
            </a:r>
            <a:r>
              <a:rPr lang="ru-RU" sz="3700" b="1" dirty="0" err="1" smtClean="0"/>
              <a:t>вызвал</a:t>
            </a:r>
            <a:r>
              <a:rPr lang="ru-RU" sz="3700" b="1" dirty="0" smtClean="0"/>
              <a:t> бы </a:t>
            </a:r>
            <a:r>
              <a:rPr lang="ru-RU" sz="3700" dirty="0" smtClean="0"/>
              <a:t>возражения.)</a:t>
            </a:r>
          </a:p>
          <a:p>
            <a:r>
              <a:rPr lang="ru-RU" sz="3700" dirty="0" smtClean="0"/>
              <a:t>6. Нельзя заменить придаточную часть причастным оборотом, если придаточная часть присоединяется с помощью указательного местоимения, содержащегося в главной части. </a:t>
            </a:r>
            <a:r>
              <a:rPr lang="ru-RU" sz="3700" i="1" dirty="0" smtClean="0"/>
              <a:t>(Егор Петрович был олицетворением </a:t>
            </a:r>
            <a:r>
              <a:rPr lang="ru-RU" sz="3700" b="1" i="1" dirty="0" smtClean="0"/>
              <a:t>тех</a:t>
            </a:r>
            <a:r>
              <a:rPr lang="ru-RU" sz="3700" i="1" dirty="0" smtClean="0"/>
              <a:t> пустых людей, которые рассуждают о политике и ценах на сахар).</a:t>
            </a:r>
            <a:endParaRPr lang="ru-RU" sz="37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smtClean="0"/>
              <a:t>каком предложении придаточную часть сложноподчинённого предложения нельзя заменить обособленным определением, выраженным причастным оборотом? В каком можно? Почему?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51864"/>
          </a:xfrm>
        </p:spPr>
        <p:txBody>
          <a:bodyPr/>
          <a:lstStyle/>
          <a:p>
            <a:r>
              <a:rPr lang="ru-RU" dirty="0" smtClean="0"/>
              <a:t>1. Река, (в)</a:t>
            </a:r>
            <a:r>
              <a:rPr lang="ru-RU" dirty="0" err="1" smtClean="0"/>
              <a:t>доль</a:t>
            </a:r>
            <a:r>
              <a:rPr lang="ru-RU" dirty="0" smtClean="0"/>
              <a:t> которой мы шли, (в)</a:t>
            </a:r>
            <a:r>
              <a:rPr lang="ru-RU" dirty="0" err="1" smtClean="0"/>
              <a:t>течени</a:t>
            </a:r>
            <a:r>
              <a:rPr lang="ru-RU" dirty="0" smtClean="0"/>
              <a:t>.. своём делала много изгибов, то и дело круто поворачивала то (в)лево, то (в)право.</a:t>
            </a:r>
          </a:p>
          <a:p>
            <a:r>
              <a:rPr lang="ru-RU" dirty="0" smtClean="0"/>
              <a:t>2. Деревья, возле которых мы </a:t>
            </a:r>
            <a:r>
              <a:rPr lang="ru-RU" dirty="0" err="1" smtClean="0"/>
              <a:t>распол</a:t>
            </a:r>
            <a:r>
              <a:rPr lang="ru-RU" dirty="0" smtClean="0"/>
              <a:t>..</a:t>
            </a:r>
            <a:r>
              <a:rPr lang="ru-RU" dirty="0" err="1" smtClean="0"/>
              <a:t>жились</a:t>
            </a:r>
            <a:r>
              <a:rPr lang="ru-RU" dirty="0" smtClean="0"/>
              <a:t>, одиноко во..</a:t>
            </a:r>
            <a:r>
              <a:rPr lang="ru-RU" dirty="0" err="1" smtClean="0"/>
              <a:t>вышались</a:t>
            </a:r>
            <a:r>
              <a:rPr lang="ru-RU" dirty="0" smtClean="0"/>
              <a:t> среди открытого поля, которое было </a:t>
            </a:r>
            <a:r>
              <a:rPr lang="ru-RU" dirty="0" err="1" smtClean="0"/>
              <a:t>засея</a:t>
            </a:r>
            <a:r>
              <a:rPr lang="ru-RU" dirty="0" smtClean="0"/>
              <a:t>..о рож..</a:t>
            </a:r>
            <a:r>
              <a:rPr lang="ru-RU" dirty="0" err="1" smtClean="0"/>
              <a:t>ю</a:t>
            </a:r>
            <a:r>
              <a:rPr lang="ru-RU" dirty="0" smtClean="0"/>
              <a:t> и гречихой.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каких предложениях придаточную часть сложноподчинённого предложения нельзя заменить обособленным определением, выраженным причастным оборотом? В каких можно? Почему?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Эпоха реакции,   в России вслед за восстанием декабристов, породила людей, подобных Печорину.</a:t>
            </a:r>
          </a:p>
          <a:p>
            <a:pPr lvl="0"/>
            <a:r>
              <a:rPr lang="ru-RU" dirty="0" smtClean="0"/>
              <a:t>Рекомендую тебе найти книгу, которая </a:t>
            </a:r>
            <a:r>
              <a:rPr lang="ru-RU" b="1" dirty="0" smtClean="0"/>
              <a:t>заинтересовала бы</a:t>
            </a:r>
            <a:r>
              <a:rPr lang="ru-RU" dirty="0" smtClean="0"/>
              <a:t> всех наших ребят.</a:t>
            </a:r>
          </a:p>
          <a:p>
            <a:pPr lvl="0"/>
            <a:r>
              <a:rPr lang="ru-RU" dirty="0" smtClean="0"/>
              <a:t>Я прожил жизнь, </a:t>
            </a:r>
            <a:r>
              <a:rPr lang="ru-RU" u="sng" dirty="0" smtClean="0"/>
              <a:t>которая</a:t>
            </a:r>
            <a:r>
              <a:rPr lang="ru-RU" dirty="0" smtClean="0"/>
              <a:t>   интересными встречами.</a:t>
            </a:r>
          </a:p>
          <a:p>
            <a:pPr lvl="0"/>
            <a:r>
              <a:rPr lang="ru-RU" dirty="0" smtClean="0"/>
              <a:t>Но ведь есть же на белом свете </a:t>
            </a:r>
            <a:r>
              <a:rPr lang="ru-RU" b="1" dirty="0" smtClean="0"/>
              <a:t>те</a:t>
            </a:r>
            <a:r>
              <a:rPr lang="ru-RU" dirty="0" smtClean="0"/>
              <a:t> далёкие края, </a:t>
            </a:r>
            <a:r>
              <a:rPr lang="ru-RU" b="1" dirty="0" smtClean="0"/>
              <a:t>к </a:t>
            </a:r>
            <a:r>
              <a:rPr lang="ru-RU" dirty="0" smtClean="0"/>
              <a:t>которым так стремятся перелётные птицы!</a:t>
            </a:r>
          </a:p>
          <a:p>
            <a:pPr lvl="0"/>
            <a:r>
              <a:rPr lang="ru-RU" dirty="0" smtClean="0"/>
              <a:t>Горький запах полыни, </a:t>
            </a:r>
            <a:r>
              <a:rPr lang="ru-RU" u="sng" dirty="0" smtClean="0"/>
              <a:t>который </a:t>
            </a:r>
            <a:r>
              <a:rPr lang="ru-RU" dirty="0" smtClean="0"/>
              <a:t>  с нежным ароматом цветов, был разлит в утреннем воздухе.</a:t>
            </a:r>
          </a:p>
          <a:p>
            <a:pPr lvl="0"/>
            <a:r>
              <a:rPr lang="ru-RU" dirty="0" smtClean="0"/>
              <a:t>Хор птичьих голосов, </a:t>
            </a:r>
            <a:r>
              <a:rPr lang="ru-RU" u="sng" dirty="0" smtClean="0"/>
              <a:t>который</a:t>
            </a:r>
            <a:r>
              <a:rPr lang="ru-RU" dirty="0" smtClean="0"/>
              <a:t>  из лесу, поразил мой слух.</a:t>
            </a:r>
          </a:p>
          <a:p>
            <a:pPr lvl="0"/>
            <a:r>
              <a:rPr lang="ru-RU" dirty="0" smtClean="0"/>
              <a:t>Задачу, которая </a:t>
            </a:r>
            <a:r>
              <a:rPr lang="ru-RU" b="1" dirty="0" smtClean="0"/>
              <a:t>затруднит</a:t>
            </a:r>
            <a:r>
              <a:rPr lang="ru-RU" dirty="0" smtClean="0"/>
              <a:t> (буд. время) тебя дома, можно будет решить в классе с учителем.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«Рябинка»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572164"/>
          </a:xfrm>
        </p:spPr>
        <p:txBody>
          <a:bodyPr>
            <a:noAutofit/>
          </a:bodyPr>
          <a:lstStyle/>
          <a:p>
            <a:pPr lvl="0"/>
            <a:r>
              <a:rPr lang="ru-RU" sz="1000" dirty="0" smtClean="0"/>
              <a:t>Выросла рябинка при дороге.</a:t>
            </a:r>
          </a:p>
          <a:p>
            <a:pPr lvl="0"/>
            <a:r>
              <a:rPr lang="ru-RU" sz="1000" dirty="0" smtClean="0"/>
              <a:t>Она выросла случайно, незаконно, пристроилась на обочине, у высокого дощатого забора. 3) Всё тянулась к свету  и вот поднялась, долговязая, как подросток, угловатая и милая, мотая на ветру кудрявой головой.</a:t>
            </a:r>
          </a:p>
          <a:p>
            <a:r>
              <a:rPr lang="ru-RU" sz="1000" dirty="0" smtClean="0"/>
              <a:t>4)Наступил август. 5) Тонкие ветки рябины согнулись под тяжестью пышных богатых гроздьев, ярко и празднично окрашенных. 6) Деревце запылало, как костёр на юру. 7) Хороша была рябинка и в погожий день, когда смеялись навстречу солнцу, и после дождя, когда каждая ягода дрожала в капле воды и ветки застенчиво протягивали свои добрые длинные листья, склеенные, как пальцы после долгого рукопожатья.</a:t>
            </a:r>
          </a:p>
          <a:p>
            <a:r>
              <a:rPr lang="ru-RU" sz="1000" dirty="0" smtClean="0"/>
              <a:t>8) Шла мимо девочка.</a:t>
            </a:r>
          </a:p>
          <a:p>
            <a:r>
              <a:rPr lang="ru-RU" sz="1000" dirty="0" smtClean="0"/>
              <a:t>9) Увидела рябинку, поахала.</a:t>
            </a:r>
          </a:p>
          <a:p>
            <a:r>
              <a:rPr lang="ru-RU" sz="1000" dirty="0" smtClean="0"/>
              <a:t>10) – </a:t>
            </a:r>
            <a:r>
              <a:rPr lang="ru-RU" sz="1000" dirty="0" err="1" smtClean="0"/>
              <a:t>Возьму-ка</a:t>
            </a:r>
            <a:r>
              <a:rPr lang="ru-RU" sz="1000" dirty="0" smtClean="0"/>
              <a:t> я одну веточку. 11) Одна веточка – это ведь так мало, ничего с деревцем не случится.</a:t>
            </a:r>
          </a:p>
          <a:p>
            <a:r>
              <a:rPr lang="ru-RU" sz="1000" dirty="0" smtClean="0"/>
              <a:t>12) И она была по-своему права.</a:t>
            </a:r>
          </a:p>
          <a:p>
            <a:r>
              <a:rPr lang="ru-RU" sz="1000" dirty="0" smtClean="0"/>
              <a:t>13) Ехал на машине усатый дядька.</a:t>
            </a:r>
          </a:p>
          <a:p>
            <a:r>
              <a:rPr lang="ru-RU" sz="1000" dirty="0" smtClean="0"/>
              <a:t>14) – Ух ты… 15) Прямо картинка… 16) Шикарно!</a:t>
            </a:r>
          </a:p>
          <a:p>
            <a:r>
              <a:rPr lang="ru-RU" sz="1000" dirty="0" smtClean="0"/>
              <a:t>17) Он остановил машину, вылез из-за руля. 18) Ветки рябины так и затрещали под его сильной рукой.</a:t>
            </a:r>
          </a:p>
          <a:p>
            <a:r>
              <a:rPr lang="ru-RU" sz="1000" dirty="0" smtClean="0"/>
              <a:t>19) – Вот какая стоит богатая, небось не обеднеет, если я прихвачу для жинки две-три ветки.</a:t>
            </a:r>
          </a:p>
          <a:p>
            <a:r>
              <a:rPr lang="ru-RU" sz="1000" dirty="0" smtClean="0"/>
              <a:t>20) Что ж, он был тоже по-своему прав.</a:t>
            </a:r>
          </a:p>
          <a:p>
            <a:r>
              <a:rPr lang="ru-RU" sz="1000" dirty="0" smtClean="0"/>
              <a:t>21)  Под вечер шли туристы.</a:t>
            </a:r>
          </a:p>
          <a:p>
            <a:r>
              <a:rPr lang="ru-RU" sz="1000" dirty="0" smtClean="0"/>
              <a:t>22) – Хорошая рябинка, правда, ломаная. 23) Ну, Зинка, чур, всем по одной! 24) Зря не брать, слышишь, Витька, только по одной! 25) Мы народ организованный, должны подавать пример…</a:t>
            </a:r>
          </a:p>
          <a:p>
            <a:r>
              <a:rPr lang="ru-RU" sz="1000" dirty="0" smtClean="0"/>
              <a:t>26) Шёл в сумерках влюблённый.</a:t>
            </a:r>
          </a:p>
          <a:p>
            <a:r>
              <a:rPr lang="ru-RU" sz="1000" dirty="0" smtClean="0"/>
              <a:t>27) – Эх, какое дерево искорёжили, смотреть больно. 28) Бездушные люди, не умеют беречь красоту!</a:t>
            </a:r>
          </a:p>
          <a:p>
            <a:r>
              <a:rPr lang="ru-RU" sz="1000" dirty="0" smtClean="0"/>
              <a:t>29) На рябинке горела одна-единственная яркая кисть, которую никто, видимо, не смог достать. 30) Влюблённый был высокого роста, он встал на цыпочки и сумел-таки дотянуться.</a:t>
            </a:r>
          </a:p>
          <a:p>
            <a:r>
              <a:rPr lang="ru-RU" sz="1000" dirty="0" smtClean="0"/>
              <a:t>Всё равно последняя кисть, и она уже дереву не поможет…</a:t>
            </a:r>
          </a:p>
          <a:p>
            <a:r>
              <a:rPr lang="ru-RU" sz="1000" dirty="0" smtClean="0"/>
              <a:t>А Люсенька обрадуется.</a:t>
            </a:r>
          </a:p>
          <a:p>
            <a:r>
              <a:rPr lang="ru-RU" sz="1000" dirty="0" smtClean="0"/>
              <a:t>33) На другой день приехал хозяйственник.</a:t>
            </a:r>
          </a:p>
          <a:p>
            <a:r>
              <a:rPr lang="ru-RU" sz="1000" dirty="0" smtClean="0"/>
              <a:t>34) – Что это ещё за уродец? – строго спросил он, наткнувшись на рябинку.</a:t>
            </a:r>
          </a:p>
          <a:p>
            <a:r>
              <a:rPr lang="ru-RU" sz="1000" dirty="0" smtClean="0"/>
              <a:t>35) – Убрать. 36) Срубить. 37) А то весь вид портит.</a:t>
            </a:r>
          </a:p>
          <a:p>
            <a:r>
              <a:rPr lang="ru-RU" sz="1000" dirty="0" smtClean="0"/>
              <a:t>38) И он был по-своему прав.</a:t>
            </a:r>
          </a:p>
          <a:p>
            <a:r>
              <a:rPr lang="ru-RU" sz="1000" dirty="0" smtClean="0"/>
              <a:t>39) В этой истории все правы. 40) Виноватых нет. 41) Но и рябинки тоже нет.   </a:t>
            </a:r>
          </a:p>
          <a:p>
            <a:r>
              <a:rPr lang="ru-RU" sz="1000" dirty="0" smtClean="0"/>
              <a:t>(По Н.Соколовой)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не прощает ошибок человека</a:t>
            </a:r>
            <a:endParaRPr lang="ru-RU" dirty="0"/>
          </a:p>
        </p:txBody>
      </p:sp>
      <p:pic>
        <p:nvPicPr>
          <p:cNvPr id="5" name="Содержимое 4" descr="Загрязнение окружающей среды фото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Загрязнение окружающей среды фото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14488"/>
            <a:ext cx="40386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Загрязнение парков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143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Загрязнение окружающей среды фото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5728"/>
            <a:ext cx="44958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robzor.ru/public/news/images/221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653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Графически объяснить условия выбора орфограмм и пунктограмм</vt:lpstr>
      <vt:lpstr>Слайд 2</vt:lpstr>
      <vt:lpstr>Знакомство с теорией </vt:lpstr>
      <vt:lpstr>В каком предложении придаточную часть сложноподчинённого предложения нельзя заменить обособленным определением, выраженным причастным оборотом? В каком можно? Почему? </vt:lpstr>
      <vt:lpstr>В каких предложениях придаточную часть сложноподчинённого предложения нельзя заменить обособленным определением, выраженным причастным оборотом? В каких можно? Почему? </vt:lpstr>
      <vt:lpstr>Текст «Рябинка»</vt:lpstr>
      <vt:lpstr>Природа не прощает ошибок человека</vt:lpstr>
      <vt:lpstr>Слайд 8</vt:lpstr>
      <vt:lpstr>Слайд 9</vt:lpstr>
      <vt:lpstr>Слайд 10</vt:lpstr>
      <vt:lpstr>Слайд 11</vt:lpstr>
    </vt:vector>
  </TitlesOfParts>
  <Company>Tabulorasa.Info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 объяснить условия выбора орфограмм и пунктограмм</dc:title>
  <dc:creator>Admin</dc:creator>
  <cp:lastModifiedBy>Admin</cp:lastModifiedBy>
  <cp:revision>5</cp:revision>
  <dcterms:created xsi:type="dcterms:W3CDTF">2013-04-18T17:48:59Z</dcterms:created>
  <dcterms:modified xsi:type="dcterms:W3CDTF">2013-04-18T18:36:48Z</dcterms:modified>
</cp:coreProperties>
</file>